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764"/>
    <a:srgbClr val="DCC624"/>
    <a:srgbClr val="C2AF3E"/>
    <a:srgbClr val="CF8DC6"/>
    <a:srgbClr val="C399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0_6a141_38bfdfb6_XX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04248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 ГОДА 2012</a:t>
            </a:r>
            <a:endParaRPr lang="ru-RU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916832"/>
            <a:ext cx="4175447" cy="3384376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40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У великих профессий устав непростой –</a:t>
            </a:r>
          </a:p>
          <a:p>
            <a:pPr algn="just"/>
            <a:r>
              <a:rPr lang="ru-RU" sz="340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Подвиг духа вершить неустанно.</a:t>
            </a:r>
          </a:p>
          <a:p>
            <a:pPr algn="just"/>
            <a:r>
              <a:rPr lang="ru-RU" sz="340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Не с того ли и выбран был мудрой  судьбой</a:t>
            </a:r>
          </a:p>
          <a:p>
            <a:pPr algn="just"/>
            <a:r>
              <a:rPr lang="ru-RU" sz="340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Для учительства знак Пеликана?</a:t>
            </a:r>
          </a:p>
          <a:p>
            <a:pPr algn="just"/>
            <a:r>
              <a:rPr lang="ru-RU" sz="340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Есть легенда, далёкий прошедшая  путь:</a:t>
            </a:r>
          </a:p>
          <a:p>
            <a:pPr algn="just"/>
            <a:r>
              <a:rPr lang="ru-RU" sz="340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смерть вдруг птенцов  настигает,</a:t>
            </a:r>
          </a:p>
          <a:p>
            <a:pPr algn="just"/>
            <a:r>
              <a:rPr lang="ru-RU" sz="340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Разрывает тогда пеликан свою грудь</a:t>
            </a:r>
          </a:p>
          <a:p>
            <a:pPr algn="just"/>
            <a:r>
              <a:rPr lang="ru-RU" sz="340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Кровью сердца к ним жизнь  возвращает. </a:t>
            </a:r>
          </a:p>
          <a:p>
            <a:pPr algn="just"/>
            <a:r>
              <a:rPr lang="ru-RU" sz="340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Белоснежная стая летит в облаках,</a:t>
            </a:r>
          </a:p>
          <a:p>
            <a:pPr algn="just"/>
            <a:r>
              <a:rPr lang="ru-RU" sz="340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Осеняя земную обитель...</a:t>
            </a:r>
          </a:p>
          <a:p>
            <a:pPr algn="just"/>
            <a:r>
              <a:rPr lang="ru-RU" sz="340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Да пребудет священно на всех  языках,</a:t>
            </a:r>
          </a:p>
          <a:p>
            <a:pPr algn="just"/>
            <a:r>
              <a:rPr lang="ru-RU" sz="340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Твоё гордое имя, Учитель!</a:t>
            </a:r>
          </a:p>
          <a:p>
            <a:pPr algn="just"/>
            <a:endParaRPr lang="ru-RU" dirty="0"/>
          </a:p>
        </p:txBody>
      </p:sp>
      <p:pic>
        <p:nvPicPr>
          <p:cNvPr id="7" name="Рисунок 6" descr="J:\63155_b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88640"/>
            <a:ext cx="2670810" cy="199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5" name="Рисунок 14" descr="Октябрь 20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35454">
            <a:off x="2361409" y="2179834"/>
            <a:ext cx="1581082" cy="2236102"/>
          </a:xfrm>
          <a:prstGeom prst="rect">
            <a:avLst/>
          </a:prstGeom>
        </p:spPr>
      </p:pic>
      <p:pic>
        <p:nvPicPr>
          <p:cNvPr id="9" name="Рисунок 8" descr="IMG_39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4797152"/>
            <a:ext cx="1872208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медал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3717032"/>
            <a:ext cx="1584176" cy="12241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7" name="Picture 3" descr="C:\Users\1\Desktop\учитель года ФОТО\ТОКАРЕВА\100_53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 rot="21372799">
            <a:off x="163991" y="2136660"/>
            <a:ext cx="2376264" cy="18722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Рисунок 13" descr="P107053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4077072"/>
            <a:ext cx="1800200" cy="25649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48680"/>
            <a:ext cx="3888432" cy="1584176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n w="3175">
                  <a:noFill/>
                  <a:prstDash val="solid"/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 «Учитель года» – это не только соревнование, но и возможность общения на профессиональном уровне, возможность осознать ценность и индивидуальность собственного педагогического опыта. </a:t>
            </a:r>
            <a:endParaRPr lang="ru-RU" sz="1600" dirty="0">
              <a:ln w="3175">
                <a:noFill/>
                <a:prstDash val="solid"/>
              </a:ln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1\Desktop\учитель года ФОТО\портфолио Авдеевой НА\мои фото\P1070584.JPG"/>
          <p:cNvPicPr>
            <a:picLocks noChangeAspect="1" noChangeArrowheads="1"/>
          </p:cNvPicPr>
          <p:nvPr/>
        </p:nvPicPr>
        <p:blipFill>
          <a:blip r:embed="rId9" cstate="print"/>
          <a:srcRect b="13333"/>
          <a:stretch>
            <a:fillRect/>
          </a:stretch>
        </p:blipFill>
        <p:spPr bwMode="auto">
          <a:xfrm rot="350153">
            <a:off x="1843834" y="4648974"/>
            <a:ext cx="2838615" cy="172112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1" name="Picture 7" descr="C:\Users\1\Desktop\учитель года ФОТО\иванов  а.а.школа 1\17.02\y_8226d1a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620688"/>
            <a:ext cx="2160240" cy="15969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2" name="Picture 8" descr="C:\Users\1\Desktop\учитель года ФОТО\Бородина\IMG_822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5085184"/>
            <a:ext cx="2448272" cy="158417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0_6a141_38bfdfb6_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DSC03775"/>
          <p:cNvPicPr/>
          <p:nvPr/>
        </p:nvPicPr>
        <p:blipFill>
          <a:blip r:embed="rId3" cstate="print"/>
          <a:srcRect l="21776" t="8362" b="6969"/>
          <a:stretch>
            <a:fillRect/>
          </a:stretch>
        </p:blipFill>
        <p:spPr bwMode="auto">
          <a:xfrm>
            <a:off x="539552" y="0"/>
            <a:ext cx="1828800" cy="2520280"/>
          </a:xfrm>
          <a:prstGeom prst="round2DiagRect">
            <a:avLst/>
          </a:prstGeom>
          <a:noFill/>
          <a:ln w="9525">
            <a:solidFill>
              <a:srgbClr val="00B050"/>
            </a:solidFill>
            <a:prstDash val="sysDot"/>
            <a:miter lim="800000"/>
            <a:headEnd/>
            <a:tailEnd/>
          </a:ln>
        </p:spPr>
      </p:pic>
      <p:pic>
        <p:nvPicPr>
          <p:cNvPr id="8" name="Рисунок 7" descr="C:\Users\1\Desktop\учитель года ФОТО\Гайлевич\DSCN1530.jpg"/>
          <p:cNvPicPr/>
          <p:nvPr/>
        </p:nvPicPr>
        <p:blipFill>
          <a:blip r:embed="rId4" cstate="print"/>
          <a:srcRect l="13124" t="2326" r="5165" b="9302"/>
          <a:stretch>
            <a:fillRect/>
          </a:stretch>
        </p:blipFill>
        <p:spPr bwMode="auto">
          <a:xfrm>
            <a:off x="6804248" y="0"/>
            <a:ext cx="1944216" cy="2664296"/>
          </a:xfrm>
          <a:prstGeom prst="round1Rect">
            <a:avLst/>
          </a:prstGeom>
          <a:noFill/>
          <a:ln w="9525">
            <a:solidFill>
              <a:srgbClr val="006600"/>
            </a:solidFill>
            <a:prstDash val="sysDot"/>
            <a:miter lim="800000"/>
            <a:headEnd/>
            <a:tailEnd/>
          </a:ln>
        </p:spPr>
      </p:pic>
      <p:pic>
        <p:nvPicPr>
          <p:cNvPr id="9" name="Содержимое 8" descr="C:\Users\1\Desktop\учитель года ФОТО\Бородина\SDC12126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 l="35986" t="3665" b="6544"/>
          <a:stretch>
            <a:fillRect/>
          </a:stretch>
        </p:blipFill>
        <p:spPr bwMode="auto">
          <a:xfrm>
            <a:off x="3563888" y="0"/>
            <a:ext cx="1728192" cy="2592288"/>
          </a:xfrm>
          <a:prstGeom prst="round2DiagRect">
            <a:avLst/>
          </a:prstGeom>
          <a:noFill/>
          <a:ln w="9525">
            <a:solidFill>
              <a:srgbClr val="006600"/>
            </a:solidFill>
            <a:prstDash val="sysDot"/>
            <a:miter lim="800000"/>
            <a:headEnd/>
            <a:tailEnd/>
          </a:ln>
        </p:spPr>
      </p:pic>
      <p:sp>
        <p:nvSpPr>
          <p:cNvPr id="14" name="Горизонтальный свиток 13"/>
          <p:cNvSpPr/>
          <p:nvPr/>
        </p:nvSpPr>
        <p:spPr>
          <a:xfrm>
            <a:off x="323528" y="1916832"/>
            <a:ext cx="2304256" cy="103327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cap="sq" cmpd="sng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Авдеева Наталья Андреевна – учитель немецкого языка МКОУ </a:t>
            </a:r>
            <a:r>
              <a:rPr lang="ru-RU" sz="11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Чилековской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J:\1272441723_logo-rainbow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700808"/>
            <a:ext cx="237626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8" name="Горизонтальный свиток 17"/>
          <p:cNvSpPr/>
          <p:nvPr/>
        </p:nvSpPr>
        <p:spPr>
          <a:xfrm>
            <a:off x="6588224" y="1772816"/>
            <a:ext cx="2448272" cy="1033272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Гайлевич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Алексеевна – учитель русского языка и литературы МКОУ СОШ № 2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3347864" y="1844824"/>
            <a:ext cx="2376264" cy="103327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Бородина Валентина Николаевна – учитель ОБЖ МКОУ СОШ № 4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C:\Users\1\Desktop\учитель года ФОТО\ТОКАРЕВА\SNV83094.jpg"/>
          <p:cNvPicPr>
            <a:picLocks noGrp="1"/>
          </p:cNvPicPr>
          <p:nvPr>
            <p:ph sz="quarter" idx="4"/>
          </p:nvPr>
        </p:nvPicPr>
        <p:blipFill>
          <a:blip r:embed="rId7" cstate="print"/>
          <a:srcRect l="10907" t="4036" r="28551" b="19731"/>
          <a:stretch>
            <a:fillRect/>
          </a:stretch>
        </p:blipFill>
        <p:spPr bwMode="auto">
          <a:xfrm>
            <a:off x="6948264" y="3429000"/>
            <a:ext cx="1854547" cy="2880320"/>
          </a:xfrm>
          <a:prstGeom prst="round1Rect">
            <a:avLst/>
          </a:prstGeom>
          <a:noFill/>
          <a:ln w="9525">
            <a:solidFill>
              <a:srgbClr val="006600"/>
            </a:solidFill>
            <a:prstDash val="sysDot"/>
            <a:miter lim="800000"/>
            <a:headEnd/>
            <a:tailEnd/>
          </a:ln>
        </p:spPr>
      </p:pic>
      <p:pic>
        <p:nvPicPr>
          <p:cNvPr id="10" name="Рисунок 9" descr="C:\Users\1\Desktop\учитель года ФОТО\иванов  а.а.школа 1\17.02\100_0929.JPG"/>
          <p:cNvPicPr/>
          <p:nvPr/>
        </p:nvPicPr>
        <p:blipFill>
          <a:blip r:embed="rId8" cstate="print"/>
          <a:srcRect l="4928" t="1818" r="6484" b="11169"/>
          <a:stretch>
            <a:fillRect/>
          </a:stretch>
        </p:blipFill>
        <p:spPr bwMode="auto">
          <a:xfrm>
            <a:off x="2699792" y="3429000"/>
            <a:ext cx="3456384" cy="2520280"/>
          </a:xfrm>
          <a:prstGeom prst="round1Rect">
            <a:avLst/>
          </a:prstGeom>
          <a:noFill/>
          <a:ln w="9525">
            <a:solidFill>
              <a:srgbClr val="006600"/>
            </a:solidFill>
            <a:prstDash val="sysDot"/>
            <a:miter lim="800000"/>
            <a:headEnd/>
            <a:tailEnd/>
          </a:ln>
        </p:spPr>
      </p:pic>
      <p:sp>
        <p:nvSpPr>
          <p:cNvPr id="16" name="Горизонтальный свиток 15"/>
          <p:cNvSpPr/>
          <p:nvPr/>
        </p:nvSpPr>
        <p:spPr>
          <a:xfrm>
            <a:off x="6444208" y="5589240"/>
            <a:ext cx="2555776" cy="1033272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Токарева Ольга Петровна – учитель географии МКОУ </a:t>
            </a:r>
            <a:r>
              <a:rPr lang="ru-RU" sz="11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Семиченской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C:\Users\1\Desktop\учитель года ФОТО\рябухина в.а. школа 1\IMG_3927.JPG"/>
          <p:cNvPicPr>
            <a:picLocks noChangeAspect="1" noChangeArrowheads="1"/>
          </p:cNvPicPr>
          <p:nvPr/>
        </p:nvPicPr>
        <p:blipFill>
          <a:blip r:embed="rId9" cstate="print"/>
          <a:srcRect t="29090" r="24821" b="3637"/>
          <a:stretch>
            <a:fillRect/>
          </a:stretch>
        </p:blipFill>
        <p:spPr bwMode="auto">
          <a:xfrm>
            <a:off x="179512" y="3140968"/>
            <a:ext cx="2088232" cy="2664296"/>
          </a:xfrm>
          <a:prstGeom prst="round2DiagRect">
            <a:avLst/>
          </a:prstGeom>
          <a:noFill/>
        </p:spPr>
      </p:pic>
      <p:sp>
        <p:nvSpPr>
          <p:cNvPr id="15" name="Горизонтальный свиток 14"/>
          <p:cNvSpPr/>
          <p:nvPr/>
        </p:nvSpPr>
        <p:spPr>
          <a:xfrm>
            <a:off x="0" y="5661248"/>
            <a:ext cx="2376264" cy="103327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Рябухина Валентина Александровна – учитель технологии МКОУ СОШ № 1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3059832" y="5661248"/>
            <a:ext cx="2664296" cy="1033272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 Андрей Александрович – преподаватель-организатор ОБЖ МКОУ СОШ № 1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167</Words>
  <Application>Microsoft Office PowerPoint</Application>
  <PresentationFormat>Экран (4:3)</PresentationFormat>
  <Paragraphs>20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УЧИТЕЛЬ ГОДА 2012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ГОДА 2012</dc:title>
  <dc:creator>Заведующий РМК</dc:creator>
  <cp:lastModifiedBy>1</cp:lastModifiedBy>
  <cp:revision>13</cp:revision>
  <dcterms:created xsi:type="dcterms:W3CDTF">2012-03-20T05:48:43Z</dcterms:created>
  <dcterms:modified xsi:type="dcterms:W3CDTF">2012-03-22T05:52:13Z</dcterms:modified>
</cp:coreProperties>
</file>